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39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712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16163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70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0401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330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638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12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6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37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166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901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97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378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65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52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211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bonrix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>
                <a:solidFill>
                  <a:srgbClr val="1E293B"/>
                </a:solidFill>
              </a:defRPr>
            </a:pPr>
            <a:r>
              <a:t>SMS Via Mobile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20040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2563EB"/>
                </a:solidFill>
              </a:defRPr>
            </a:pPr>
            <a:r>
              <a:t>(Bonrix SMS Express)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64748B"/>
                </a:solidFill>
              </a:defRPr>
            </a:pPr>
            <a:r>
              <a:t>Powerful bulk/group SMS with two-way messaging and device-based sending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1E293B"/>
                </a:solidFill>
              </a:defRPr>
            </a:pPr>
            <a:r>
              <a:t>• Send &amp; receive SMS directly via GSM/3G/4G modems &amp; supported phones</a:t>
            </a:r>
          </a:p>
          <a:p>
            <a:pPr>
              <a:defRPr sz="1400">
                <a:solidFill>
                  <a:srgbClr val="1E293B"/>
                </a:solidFill>
              </a:defRPr>
            </a:pPr>
            <a:r>
              <a:t>• Supports USB 3G Internet Data Cards and devices with AT commands</a:t>
            </a:r>
          </a:p>
          <a:p>
            <a:pPr>
              <a:defRPr sz="1400">
                <a:solidFill>
                  <a:srgbClr val="1E293B"/>
                </a:solidFill>
              </a:defRPr>
            </a:pPr>
            <a:r>
              <a:t>• Two-way SMS, auto-reply, forwarding, long &amp; Unicode SMS capabilities</a:t>
            </a:r>
          </a:p>
          <a:p>
            <a:pPr>
              <a:defRPr sz="1400">
                <a:solidFill>
                  <a:srgbClr val="1E293B"/>
                </a:solidFill>
              </a:defRPr>
            </a:pPr>
            <a:r>
              <a:t>• HTTP API &amp; Internet SMS gateway options available</a:t>
            </a:r>
          </a:p>
          <a:p>
            <a:pPr>
              <a:defRPr sz="1400">
                <a:solidFill>
                  <a:srgbClr val="1E293B"/>
                </a:solidFill>
              </a:defRPr>
            </a:pPr>
            <a:r>
              <a:t>• Contact for installation: +91 94260 45500; Email: support@smsviamobile.com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Offerings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1898073"/>
            <a:ext cx="7772870" cy="3893127"/>
          </a:xfrm>
        </p:spPr>
        <p:txBody>
          <a:bodyPr>
            <a:noAutofit/>
          </a:bodyPr>
          <a:lstStyle/>
          <a:p>
            <a:pPr marL="0" indent="0">
              <a:buNone/>
              <a:defRPr sz="2000" b="1">
                <a:solidFill>
                  <a:srgbClr val="2563EB"/>
                </a:solidFill>
              </a:defRPr>
            </a:pPr>
            <a:r>
              <a:rPr sz="1000" dirty="0"/>
              <a:t>Device Support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Bulk/Group SMS via GSM/CDMA/3G/HSDPA modem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Compatible with various handsets &amp; USB data cards</a:t>
            </a:r>
          </a:p>
          <a:p>
            <a:pPr>
              <a:defRPr sz="1400">
                <a:solidFill>
                  <a:srgbClr val="1E293B"/>
                </a:solidFill>
              </a:defRPr>
            </a:pPr>
            <a:endParaRPr sz="1000" dirty="0"/>
          </a:p>
          <a:p>
            <a:pPr marL="0" indent="0">
              <a:buNone/>
              <a:defRPr sz="2000" b="1">
                <a:solidFill>
                  <a:srgbClr val="2563EB"/>
                </a:solidFill>
              </a:defRPr>
            </a:pPr>
            <a:r>
              <a:rPr sz="1000" dirty="0"/>
              <a:t>Messaging Features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Two-Way SMS (send/receive)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Auto-reply &amp; forwarding capabilities</a:t>
            </a:r>
          </a:p>
          <a:p>
            <a:pPr>
              <a:defRPr sz="1400">
                <a:solidFill>
                  <a:srgbClr val="1E293B"/>
                </a:solidFill>
              </a:defRPr>
            </a:pPr>
            <a:endParaRPr sz="1000" dirty="0"/>
          </a:p>
          <a:p>
            <a:pPr marL="0" indent="0">
              <a:buNone/>
              <a:defRPr sz="2000" b="1">
                <a:solidFill>
                  <a:srgbClr val="2563EB"/>
                </a:solidFill>
              </a:defRPr>
            </a:pPr>
            <a:r>
              <a:rPr sz="1000" dirty="0"/>
              <a:t>Advanced Options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Long SMS &amp; Unicode (multi-language) support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Internet SMS Gateway integration</a:t>
            </a:r>
          </a:p>
          <a:p>
            <a:pPr>
              <a:defRPr sz="1400">
                <a:solidFill>
                  <a:srgbClr val="1E293B"/>
                </a:solidFill>
              </a:defRPr>
            </a:pPr>
            <a:endParaRPr sz="1000" dirty="0"/>
          </a:p>
          <a:p>
            <a:pPr marL="0" indent="0">
              <a:buNone/>
              <a:defRPr sz="2000" b="1">
                <a:solidFill>
                  <a:srgbClr val="2563EB"/>
                </a:solidFill>
              </a:defRPr>
            </a:pPr>
            <a:r>
              <a:rPr sz="1000" dirty="0"/>
              <a:t>Technical Capabilities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HTTP API URL integration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Phonebook, groups &amp; comprehensive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Features &amp;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1812911"/>
            <a:ext cx="7772870" cy="3424107"/>
          </a:xfrm>
        </p:spPr>
        <p:txBody>
          <a:bodyPr>
            <a:noAutofit/>
          </a:bodyPr>
          <a:lstStyle/>
          <a:p>
            <a:pPr marL="0" indent="0">
              <a:buNone/>
              <a:defRPr sz="2000" b="1">
                <a:solidFill>
                  <a:srgbClr val="2563EB"/>
                </a:solidFill>
              </a:defRPr>
            </a:pPr>
            <a:r>
              <a:rPr sz="1000" dirty="0"/>
              <a:t>Cost Efficiency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Low cost reach: SMS is a least-cost channel to target customers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No receiver charge: Doesn't consume recipient time/account</a:t>
            </a:r>
          </a:p>
          <a:p>
            <a:pPr>
              <a:defRPr sz="1400">
                <a:solidFill>
                  <a:srgbClr val="1E293B"/>
                </a:solidFill>
              </a:defRPr>
            </a:pPr>
            <a:endParaRPr sz="1000" dirty="0"/>
          </a:p>
          <a:p>
            <a:pPr marL="0" indent="0">
              <a:buNone/>
              <a:defRPr sz="2000" b="1">
                <a:solidFill>
                  <a:srgbClr val="2563EB"/>
                </a:solidFill>
              </a:defRPr>
            </a:pPr>
            <a:r>
              <a:rPr sz="1000" dirty="0"/>
              <a:t>Performance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High speed: Messages reach people in the shortest time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High attention: Probability of being noticed is higher</a:t>
            </a:r>
          </a:p>
          <a:p>
            <a:pPr>
              <a:defRPr sz="1400">
                <a:solidFill>
                  <a:srgbClr val="1E293B"/>
                </a:solidFill>
              </a:defRPr>
            </a:pPr>
            <a:endParaRPr sz="1000" dirty="0"/>
          </a:p>
          <a:p>
            <a:pPr marL="0" indent="0">
              <a:buNone/>
              <a:defRPr sz="2000" b="1">
                <a:solidFill>
                  <a:srgbClr val="2563EB"/>
                </a:solidFill>
              </a:defRPr>
            </a:pPr>
            <a:r>
              <a:rPr sz="1000" dirty="0"/>
              <a:t>Communication Quality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Precision: Short, clear messages for concise communication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Broad network support: Works across major Indian operators</a:t>
            </a:r>
          </a:p>
          <a:p>
            <a:pPr>
              <a:defRPr sz="1400">
                <a:solidFill>
                  <a:srgbClr val="1E293B"/>
                </a:solidFill>
              </a:defRPr>
            </a:pPr>
            <a:endParaRPr sz="1000" dirty="0"/>
          </a:p>
          <a:p>
            <a:pPr marL="0" indent="0">
              <a:buNone/>
              <a:defRPr sz="2000" b="1">
                <a:solidFill>
                  <a:srgbClr val="2563EB"/>
                </a:solidFill>
              </a:defRPr>
            </a:pPr>
            <a:r>
              <a:rPr sz="1000" dirty="0"/>
              <a:t>Reliability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Proven track record with diverse client base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Consistent delivery across network conditions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1785202"/>
            <a:ext cx="7772870" cy="3424107"/>
          </a:xfrm>
        </p:spPr>
        <p:txBody>
          <a:bodyPr>
            <a:noAutofit/>
          </a:bodyPr>
          <a:lstStyle/>
          <a:p>
            <a:pPr marL="0" indent="0">
              <a:buNone/>
              <a:defRPr sz="2000" b="1">
                <a:solidFill>
                  <a:srgbClr val="2563EB"/>
                </a:solidFill>
              </a:defRPr>
            </a:pPr>
            <a:r>
              <a:rPr sz="1000" dirty="0"/>
              <a:t>Marketing &amp; Outreach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Marketing campaigns &amp; promotions via SMS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Election campaign outreach and voter engagement</a:t>
            </a:r>
          </a:p>
          <a:p>
            <a:pPr>
              <a:defRPr sz="1400">
                <a:solidFill>
                  <a:srgbClr val="1E293B"/>
                </a:solidFill>
              </a:defRPr>
            </a:pPr>
            <a:endParaRPr sz="1000" dirty="0"/>
          </a:p>
          <a:p>
            <a:pPr marL="0" indent="0">
              <a:buNone/>
              <a:defRPr sz="2000" b="1">
                <a:solidFill>
                  <a:srgbClr val="2563EB"/>
                </a:solidFill>
              </a:defRPr>
            </a:pPr>
            <a:r>
              <a:rPr sz="1000" dirty="0"/>
              <a:t>Business Operations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Customer care notifications &amp; updates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Team management alerts &amp; coordination</a:t>
            </a:r>
          </a:p>
          <a:p>
            <a:pPr>
              <a:defRPr sz="1400">
                <a:solidFill>
                  <a:srgbClr val="1E293B"/>
                </a:solidFill>
              </a:defRPr>
            </a:pPr>
            <a:endParaRPr sz="1000" dirty="0"/>
          </a:p>
          <a:p>
            <a:pPr marL="0" indent="0">
              <a:buNone/>
              <a:defRPr sz="2000" b="1">
                <a:solidFill>
                  <a:srgbClr val="2563EB"/>
                </a:solidFill>
              </a:defRPr>
            </a:pPr>
            <a:r>
              <a:rPr sz="1000" dirty="0"/>
              <a:t>Education Sector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Exam results &amp; academic notifications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Institute-wide announcements</a:t>
            </a:r>
          </a:p>
          <a:p>
            <a:pPr>
              <a:defRPr sz="1400">
                <a:solidFill>
                  <a:srgbClr val="1E293B"/>
                </a:solidFill>
              </a:defRPr>
            </a:pPr>
            <a:endParaRPr sz="1000" dirty="0"/>
          </a:p>
          <a:p>
            <a:pPr marL="0" indent="0">
              <a:buNone/>
              <a:defRPr sz="2000" b="1">
                <a:solidFill>
                  <a:srgbClr val="2563EB"/>
                </a:solidFill>
              </a:defRPr>
            </a:pPr>
            <a:r>
              <a:rPr sz="1000" dirty="0"/>
              <a:t>Research &amp; Data Collection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Case study collection &amp; research via SMS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1000" dirty="0"/>
              <a:t>• Survey distribution and response gathering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Latest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dirty="0"/>
              <a:t>• New edition: "New </a:t>
            </a:r>
            <a:r>
              <a:rPr dirty="0" err="1"/>
              <a:t>Bonrix</a:t>
            </a:r>
            <a:r>
              <a:rPr dirty="0"/>
              <a:t> SMS Express Edition" announced for bulk/group SMS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dirty="0"/>
              <a:t>• Expanded services now offered "for clients all over India"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dirty="0"/>
              <a:t>• Live Demo, Snapshots, Pricing &amp; Download pages available from the site menu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dirty="0"/>
              <a:t>• Enhanced compatibility with latest mobile devices and modems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dirty="0"/>
              <a:t>• Improved user interface for easier navigation and management</a:t>
            </a:r>
          </a:p>
          <a:p>
            <a:pPr>
              <a:defRPr sz="1400">
                <a:solidFill>
                  <a:srgbClr val="1E293B"/>
                </a:solidFill>
              </a:defRPr>
            </a:pPr>
            <a:endParaRPr dirty="0"/>
          </a:p>
          <a:p>
            <a:pPr marL="0" indent="0">
              <a:buNone/>
              <a:defRPr sz="1800" b="1">
                <a:solidFill>
                  <a:srgbClr val="2563EB"/>
                </a:solidFill>
              </a:defRPr>
            </a:pPr>
            <a:r>
              <a:rPr dirty="0"/>
              <a:t>Contact Information: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dirty="0"/>
              <a:t>• For installation help, contact +91 94260 45500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dirty="0"/>
              <a:t>• Email support: support@smsviamobile.com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defRPr sz="2400" b="1">
                <a:solidFill>
                  <a:srgbClr val="2563EB"/>
                </a:solidFill>
              </a:defRPr>
            </a:pPr>
            <a:r>
              <a:rPr dirty="0"/>
              <a:t>Reliable, Cost-Effective SMS at Scale</a:t>
            </a:r>
          </a:p>
          <a:p>
            <a:pPr>
              <a:defRPr sz="1400">
                <a:solidFill>
                  <a:srgbClr val="1E293B"/>
                </a:solidFill>
              </a:defRPr>
            </a:pPr>
            <a:endParaRPr dirty="0"/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dirty="0"/>
              <a:t>• Device-friendly bulk SMS with two-way messaging and Unicode support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dirty="0"/>
              <a:t>• Proven advantages: fast delivery, low cost, high attention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dirty="0"/>
              <a:t>• Fits marketing, operations, education, and support workflows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dirty="0"/>
              <a:t>• Explore the demo, review pricing, and download to get started</a:t>
            </a:r>
          </a:p>
          <a:p>
            <a:pPr>
              <a:defRPr sz="1400">
                <a:solidFill>
                  <a:srgbClr val="1E293B"/>
                </a:solidFill>
              </a:defRPr>
            </a:pPr>
            <a:endParaRPr dirty="0"/>
          </a:p>
          <a:p>
            <a:pPr>
              <a:defRPr sz="1600" b="1">
                <a:solidFill>
                  <a:srgbClr val="10B981"/>
                </a:solidFill>
              </a:defRPr>
            </a:pPr>
            <a:r>
              <a:rPr dirty="0"/>
              <a:t>Need help? Call +91 94260 45500 or email support@smsviamobile.com</a:t>
            </a:r>
          </a:p>
          <a:p>
            <a:pPr>
              <a:defRPr sz="1600" b="1">
                <a:solidFill>
                  <a:srgbClr val="10B981"/>
                </a:solidFill>
              </a:defRPr>
            </a:pPr>
            <a:r>
              <a:rPr dirty="0"/>
              <a:t>Visit our website for live demos and detailed documentation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Company Profile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88348" y="1993020"/>
            <a:ext cx="7772870" cy="3936725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  <a:defRPr sz="2800" b="1">
                <a:solidFill>
                  <a:srgbClr val="2563EB"/>
                </a:solidFill>
              </a:defRPr>
            </a:pPr>
            <a:r>
              <a:rPr sz="4800" dirty="0"/>
              <a:t>SMS Via </a:t>
            </a:r>
            <a:r>
              <a:rPr sz="4800" dirty="0" smtClean="0"/>
              <a:t>Mobile</a:t>
            </a:r>
            <a:endParaRPr sz="4800" dirty="0"/>
          </a:p>
          <a:p>
            <a:pPr marL="0" indent="0" algn="ctr">
              <a:buNone/>
              <a:defRPr sz="2800" b="1">
                <a:solidFill>
                  <a:srgbClr val="2563EB"/>
                </a:solidFill>
              </a:defRPr>
            </a:pPr>
            <a:r>
              <a:rPr sz="4800" dirty="0"/>
              <a:t>• Company name: </a:t>
            </a:r>
            <a:r>
              <a:rPr lang="en-IN" sz="4800" dirty="0" err="1" smtClean="0"/>
              <a:t>Bonrix</a:t>
            </a:r>
            <a:r>
              <a:rPr lang="en-IN" sz="4800" dirty="0" smtClean="0"/>
              <a:t> Software Systems</a:t>
            </a:r>
          </a:p>
          <a:p>
            <a:pPr marL="0" indent="0" algn="ctr">
              <a:buNone/>
              <a:defRPr sz="2800" b="1">
                <a:solidFill>
                  <a:srgbClr val="2563EB"/>
                </a:solidFill>
              </a:defRPr>
            </a:pPr>
            <a:r>
              <a:rPr sz="4800" dirty="0" smtClean="0"/>
              <a:t>• </a:t>
            </a:r>
            <a:r>
              <a:rPr sz="4800" dirty="0"/>
              <a:t>Services: Bulk/Group SMS, Two-Way SMS, Auto-reply &amp; forwarding</a:t>
            </a:r>
          </a:p>
          <a:p>
            <a:pPr>
              <a:defRPr sz="1400">
                <a:solidFill>
                  <a:srgbClr val="1E293B"/>
                </a:solidFill>
              </a:defRPr>
            </a:pPr>
            <a:endParaRPr dirty="0"/>
          </a:p>
          <a:p>
            <a:pPr marL="0" indent="0">
              <a:buNone/>
              <a:defRPr sz="2000" b="1">
                <a:solidFill>
                  <a:srgbClr val="2563EB"/>
                </a:solidFill>
              </a:defRPr>
            </a:pPr>
            <a:r>
              <a:rPr sz="4000" dirty="0"/>
              <a:t>Technical Capabilities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4000" dirty="0"/>
              <a:t>• Unicode/Long SMS support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4000" dirty="0"/>
              <a:t>• Internet SMS Gateway, HTTP API</a:t>
            </a:r>
          </a:p>
          <a:p>
            <a:pPr>
              <a:defRPr sz="1400">
                <a:solidFill>
                  <a:srgbClr val="1E293B"/>
                </a:solidFill>
              </a:defRPr>
            </a:pPr>
            <a:endParaRPr sz="4000" dirty="0"/>
          </a:p>
          <a:p>
            <a:pPr marL="0" indent="0">
              <a:buNone/>
              <a:defRPr sz="2000" b="1">
                <a:solidFill>
                  <a:srgbClr val="2563EB"/>
                </a:solidFill>
              </a:defRPr>
            </a:pPr>
            <a:r>
              <a:rPr sz="4000" dirty="0"/>
              <a:t>Contact Information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4000" dirty="0"/>
              <a:t>• Email: </a:t>
            </a:r>
            <a:r>
              <a:rPr lang="en-IN" sz="4000" dirty="0" smtClean="0">
                <a:hlinkClick r:id="rId2"/>
              </a:rPr>
              <a:t>bonrix@gmail.com</a:t>
            </a:r>
            <a:endParaRPr lang="en-IN" sz="4000" dirty="0" smtClean="0"/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4000" dirty="0" smtClean="0"/>
              <a:t>• </a:t>
            </a:r>
            <a:r>
              <a:rPr sz="4000" dirty="0"/>
              <a:t>Phone: +91-9426045500, +91-9429045500</a:t>
            </a:r>
          </a:p>
          <a:p>
            <a:pPr marL="0" indent="0">
              <a:buNone/>
              <a:defRPr sz="1400">
                <a:solidFill>
                  <a:srgbClr val="1E293B"/>
                </a:solidFill>
              </a:defRPr>
            </a:pPr>
            <a:r>
              <a:rPr sz="4000" dirty="0"/>
              <a:t>• Address: A-801, </a:t>
            </a:r>
            <a:r>
              <a:rPr sz="4000" dirty="0" err="1"/>
              <a:t>Samudra</a:t>
            </a:r>
            <a:r>
              <a:rPr sz="4000" dirty="0"/>
              <a:t> Complex, Near </a:t>
            </a:r>
            <a:r>
              <a:rPr sz="4000" dirty="0" err="1"/>
              <a:t>Klassic</a:t>
            </a:r>
            <a:r>
              <a:rPr sz="4000" dirty="0"/>
              <a:t> Gold Hotel, Off C.G. Road, Ahmedabad, Gujarat, India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8</TotalTime>
  <Words>513</Words>
  <Application>Microsoft Office PowerPoint</Application>
  <PresentationFormat>On-screen Show (4:3)</PresentationFormat>
  <Paragraphs>89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Tw Cen MT</vt:lpstr>
      <vt:lpstr>Droplet</vt:lpstr>
      <vt:lpstr>PowerPoint Presentation</vt:lpstr>
      <vt:lpstr>Key Offerings</vt:lpstr>
      <vt:lpstr>Features &amp; Benefits</vt:lpstr>
      <vt:lpstr>Use Cases</vt:lpstr>
      <vt:lpstr>Latest Updates</vt:lpstr>
      <vt:lpstr>Conclusion</vt:lpstr>
      <vt:lpstr>Company Profile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LENOVO</cp:lastModifiedBy>
  <cp:revision>4</cp:revision>
  <dcterms:created xsi:type="dcterms:W3CDTF">2013-01-27T09:14:16Z</dcterms:created>
  <dcterms:modified xsi:type="dcterms:W3CDTF">2025-11-25T05:51:58Z</dcterms:modified>
  <cp:category/>
</cp:coreProperties>
</file>